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80D9-AD11-4D1D-AB8D-19917E1EC03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738F-0104-4B21-86DE-27CC1CE6EC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80D9-AD11-4D1D-AB8D-19917E1EC03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738F-0104-4B21-86DE-27CC1CE6E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80D9-AD11-4D1D-AB8D-19917E1EC03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738F-0104-4B21-86DE-27CC1CE6E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80D9-AD11-4D1D-AB8D-19917E1EC03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738F-0104-4B21-86DE-27CC1CE6E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80D9-AD11-4D1D-AB8D-19917E1EC03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738F-0104-4B21-86DE-27CC1CE6EC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80D9-AD11-4D1D-AB8D-19917E1EC03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738F-0104-4B21-86DE-27CC1CE6E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80D9-AD11-4D1D-AB8D-19917E1EC03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738F-0104-4B21-86DE-27CC1CE6E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80D9-AD11-4D1D-AB8D-19917E1EC03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738F-0104-4B21-86DE-27CC1CE6E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80D9-AD11-4D1D-AB8D-19917E1EC03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738F-0104-4B21-86DE-27CC1CE6E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80D9-AD11-4D1D-AB8D-19917E1EC03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738F-0104-4B21-86DE-27CC1CE6E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80D9-AD11-4D1D-AB8D-19917E1EC03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5A738F-0104-4B21-86DE-27CC1CE6EC6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FA80D9-AD11-4D1D-AB8D-19917E1EC03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5A738F-0104-4B21-86DE-27CC1CE6EC6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68580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bergs-theory-of-moral-developmen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bergs-theory-of-moral-developmen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bergs-theory-of-moral-developmen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bergs-theory-of-moral-developmen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bergs-theory-of-moral-developmen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bergs-theory-of-moral-developmen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bergs-theory-of-moral-developmen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7630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bergs-theory-of-moral-developmen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5344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19388">
            <a:off x="239492" y="2251099"/>
            <a:ext cx="8978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Algerian" pitchFamily="82" charset="0"/>
              </a:rPr>
              <a:t> ALL OF MY STUDENTS</a:t>
            </a:r>
            <a:endParaRPr lang="en-US" sz="60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bergs-theory-of-moral-developmen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7762"/>
            <a:ext cx="8077200" cy="5253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bergs-theory-on-moral-developmen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hlberg’s+Theory+of+Moral+Develop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hlbergs-theory-of-moral-developmen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7762"/>
            <a:ext cx="8610600" cy="5176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bergs-theory-of-moral-developmen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8991600" cy="548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bergs-theory-of-moral-developmen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7630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bergs-theory-of-moral-developmen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534400" cy="571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hlbergs-theory-of-moral-developmen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5344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7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RAJA GHOSH</dc:creator>
  <cp:lastModifiedBy>RAJA GHOSH</cp:lastModifiedBy>
  <cp:revision>3</cp:revision>
  <dcterms:created xsi:type="dcterms:W3CDTF">2021-06-30T13:56:10Z</dcterms:created>
  <dcterms:modified xsi:type="dcterms:W3CDTF">2021-06-30T14:25:23Z</dcterms:modified>
</cp:coreProperties>
</file>